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0" r:id="rId5"/>
    <p:sldId id="261" r:id="rId6"/>
    <p:sldId id="276" r:id="rId7"/>
    <p:sldId id="277" r:id="rId8"/>
    <p:sldId id="357" r:id="rId9"/>
    <p:sldId id="262" r:id="rId10"/>
    <p:sldId id="263" r:id="rId11"/>
    <p:sldId id="264" r:id="rId12"/>
    <p:sldId id="265" r:id="rId13"/>
    <p:sldId id="272" r:id="rId14"/>
    <p:sldId id="355" r:id="rId15"/>
    <p:sldId id="354" r:id="rId16"/>
    <p:sldId id="353" r:id="rId17"/>
    <p:sldId id="352" r:id="rId18"/>
    <p:sldId id="351" r:id="rId19"/>
    <p:sldId id="350" r:id="rId20"/>
    <p:sldId id="356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271" r:id="rId3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85" d="100"/>
          <a:sy n="85" d="100"/>
        </p:scale>
        <p:origin x="4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44C3C0-2F80-4CD8-A782-B42939FA00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06DFD8-AC1C-4D86-93D7-6C534CE670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225B0E7-2D7F-4CF5-8281-9EDB744753EC}" type="datetimeFigureOut">
              <a:rPr lang="en-US"/>
              <a:pPr>
                <a:defRPr/>
              </a:pPr>
              <a:t>5/4/2024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9688679-4C0F-4D0C-9E54-C40544A93F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780FDE5-5C32-421D-93A8-918D750434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7D738B-0A68-4652-9E12-6C6735D295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82345-D8C4-43CB-9519-C853BD352E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72B9B29-0C7C-4730-8B0B-EDA3ECFDAC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2ABBFA78-EB1B-4E99-80A7-C6047FD9E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0450" y="0"/>
            <a:ext cx="971550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C65F3BB7-91C0-4755-9B81-7B5C2A74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0"/>
            <a:ext cx="1030288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0B8A26-2C83-4222-8497-2AE82A7F9CE6}"/>
              </a:ext>
            </a:extLst>
          </p:cNvPr>
          <p:cNvCxnSpPr>
            <a:cxnSpLocks/>
          </p:cNvCxnSpPr>
          <p:nvPr/>
        </p:nvCxnSpPr>
        <p:spPr>
          <a:xfrm>
            <a:off x="1524000" y="1114425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F6D7179-FB88-4D63-9B07-27AB5631D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66700"/>
            <a:ext cx="9144000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DEVANG PATEL INSTITUTE OF ADVANCE TECHNOLOGY AND RESEARCH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751614-3A1D-49C5-B46C-32D80D49DF75}"/>
              </a:ext>
            </a:extLst>
          </p:cNvPr>
          <p:cNvCxnSpPr>
            <a:cxnSpLocks/>
          </p:cNvCxnSpPr>
          <p:nvPr/>
        </p:nvCxnSpPr>
        <p:spPr>
          <a:xfrm>
            <a:off x="1538288" y="3711575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10C6DC8-BE28-41C8-81B6-141306C1638E}"/>
              </a:ext>
            </a:extLst>
          </p:cNvPr>
          <p:cNvSpPr/>
          <p:nvPr/>
        </p:nvSpPr>
        <p:spPr>
          <a:xfrm>
            <a:off x="0" y="6510338"/>
            <a:ext cx="12192000" cy="347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8268" y="1145639"/>
            <a:ext cx="9144000" cy="2441232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706563" y="4090989"/>
            <a:ext cx="2836862" cy="415024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932100" y="4082888"/>
            <a:ext cx="2836862" cy="423126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8035090" y="4082887"/>
            <a:ext cx="2836862" cy="423126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3"/>
          </p:nvPr>
        </p:nvSpPr>
        <p:spPr>
          <a:xfrm>
            <a:off x="1706564" y="4600575"/>
            <a:ext cx="2836862" cy="166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4"/>
          </p:nvPr>
        </p:nvSpPr>
        <p:spPr>
          <a:xfrm>
            <a:off x="4932100" y="4600575"/>
            <a:ext cx="2836862" cy="166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6"/>
          <p:cNvSpPr>
            <a:spLocks noGrp="1"/>
          </p:cNvSpPr>
          <p:nvPr>
            <p:ph sz="quarter" idx="15"/>
          </p:nvPr>
        </p:nvSpPr>
        <p:spPr>
          <a:xfrm>
            <a:off x="8035090" y="4592116"/>
            <a:ext cx="2836862" cy="166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64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BF9FF7-5352-4AC4-A667-C92A600C3CFC}"/>
              </a:ext>
            </a:extLst>
          </p:cNvPr>
          <p:cNvSpPr/>
          <p:nvPr/>
        </p:nvSpPr>
        <p:spPr>
          <a:xfrm>
            <a:off x="0" y="6518275"/>
            <a:ext cx="12192000" cy="347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7">
            <a:extLst>
              <a:ext uri="{FF2B5EF4-FFF2-40B4-BE49-F238E27FC236}">
                <a16:creationId xmlns:a16="http://schemas.microsoft.com/office/drawing/2014/main" id="{D6023540-7675-4A32-9A22-FDBE6CCD7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00813"/>
            <a:ext cx="27432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AC17328-A253-4C5B-B2C9-4DA48294863A}" type="datetime1">
              <a:rPr lang="en-US"/>
              <a:pPr>
                <a:defRPr/>
              </a:pPr>
              <a:t>5/4/2024</a:t>
            </a:fld>
            <a:endParaRPr lang="en-US" dirty="0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20C2DD25-22AE-446C-9FC9-2BDCE3674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85AA2083-9C6C-4AE1-BC48-0EB52BF18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18275"/>
            <a:ext cx="27432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58B1524-9549-4C6F-982A-A4BBA9A888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82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C6CF2F-8A84-458C-B209-6FD922152EBF}"/>
              </a:ext>
            </a:extLst>
          </p:cNvPr>
          <p:cNvSpPr/>
          <p:nvPr/>
        </p:nvSpPr>
        <p:spPr>
          <a:xfrm>
            <a:off x="0" y="6518275"/>
            <a:ext cx="12192000" cy="347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1AF98-A09F-4D2E-A5AC-1126EDC691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2582724-6FE3-42EF-ABAD-96192E37D4F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6500813"/>
            <a:ext cx="27432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636A67F-8D71-4188-8A4F-3AEAE5249E78}" type="datetime1">
              <a:rPr lang="en-US"/>
              <a:pPr>
                <a:defRPr/>
              </a:pPr>
              <a:t>5/4/2024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D39E9F1-F139-478C-8936-C87A990C5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9750" y="6510338"/>
            <a:ext cx="27432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A94CBEED-FD91-4865-B9B2-BF1958596C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834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CCA3F9-C355-4076-B0E2-A5E001F1558A}"/>
              </a:ext>
            </a:extLst>
          </p:cNvPr>
          <p:cNvSpPr/>
          <p:nvPr/>
        </p:nvSpPr>
        <p:spPr>
          <a:xfrm>
            <a:off x="0" y="6518275"/>
            <a:ext cx="12192000" cy="347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189AB-4D41-47F2-B724-973B4449B3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F3CF17BB-D4F2-4BDF-AC1C-B116E5E2406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6518275"/>
            <a:ext cx="27432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86DD4CBB-D577-4AA3-A8DE-91BEB79E682A}" type="datetime1">
              <a:rPr lang="en-US"/>
              <a:pPr>
                <a:defRPr/>
              </a:pPr>
              <a:t>5/4/2024</a:t>
            </a:fld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DBDCB8D6-2CA1-46B1-B908-F026494EE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7AFC50FC-11F2-4F3B-BC71-5972D1E57F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66D4E-62CB-4620-B9DF-55191498937E}"/>
              </a:ext>
            </a:extLst>
          </p:cNvPr>
          <p:cNvSpPr/>
          <p:nvPr/>
        </p:nvSpPr>
        <p:spPr>
          <a:xfrm>
            <a:off x="0" y="6518275"/>
            <a:ext cx="12192000" cy="347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44015-71FD-41AF-B95B-95A51AF9C4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0FB741EE-F061-4F57-88E3-682093ED8341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6518275"/>
            <a:ext cx="27432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ACE38AA4-6E0E-4D67-876E-9C7D3F730818}" type="datetime1">
              <a:rPr lang="en-US"/>
              <a:pPr>
                <a:defRPr/>
              </a:pPr>
              <a:t>5/4/2024</a:t>
            </a:fld>
            <a:endParaRPr lang="en-US" dirty="0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03FF1AF1-8403-47D0-901A-58A985759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3"/>
            <a:ext cx="27432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C7D53DF8-740E-40F4-A0E9-430A1980CF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05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156156-69A4-4ABD-B4F4-41268CB83342}"/>
              </a:ext>
            </a:extLst>
          </p:cNvPr>
          <p:cNvSpPr/>
          <p:nvPr/>
        </p:nvSpPr>
        <p:spPr>
          <a:xfrm>
            <a:off x="0" y="6518275"/>
            <a:ext cx="12192000" cy="347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E2AE45-1903-45FC-9A7D-9E09DFD8A3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1752533-66A5-4C65-879D-FBC910F0F6A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6500813"/>
            <a:ext cx="27432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0DE99586-000E-4233-80F0-0AB39CB1F957}" type="datetime1">
              <a:rPr lang="en-US"/>
              <a:pPr>
                <a:defRPr/>
              </a:pPr>
              <a:t>5/4/2024</a:t>
            </a:fld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D5B4306-32D7-411D-A866-7CB531DB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0175"/>
            <a:ext cx="27432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BA12DD24-C0BA-447A-AE77-2EEAF19DF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4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E6AB-D457-4FA7-B423-4136FEBC3556}"/>
              </a:ext>
            </a:extLst>
          </p:cNvPr>
          <p:cNvSpPr/>
          <p:nvPr/>
        </p:nvSpPr>
        <p:spPr>
          <a:xfrm>
            <a:off x="0" y="6518275"/>
            <a:ext cx="12192000" cy="347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87C2F3-A75F-4864-A7EE-B0944C4EF6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9304EDAB-10DD-4C16-9971-D096D850804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6492875"/>
            <a:ext cx="27432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12968D20-A2E7-424D-BFD0-71C1858F051F}" type="datetime1">
              <a:rPr lang="en-US"/>
              <a:pPr>
                <a:defRPr/>
              </a:pPr>
              <a:t>5/4/2024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43AE971-37B1-4D7C-B3C2-E5696392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3350"/>
            <a:ext cx="27432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63D74974-B073-43DF-9301-6F75A65DE0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2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6EB6C68B-DA96-4D1F-BA14-7038629E22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5872A75-FA32-40BA-9844-5AA0A0AF73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24285-ED06-45A9-9880-623E091FD7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86DEB10-948E-4C3B-B2BE-D2483833BED9}" type="datetime1">
              <a:rPr lang="en-US"/>
              <a:pPr>
                <a:defRPr/>
              </a:pPr>
              <a:t>5/4/2024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AC7DE-2360-4FF0-9FB9-5857AB414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E27D7-0FD5-4EB8-9ACF-830DF1728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A78EEC4-A080-48C4-A6ED-123107169F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</p:sldLayoutIdLst>
  <p:hf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844577ED-68A7-43FC-BE53-F67CDB000BA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617663" y="1146175"/>
            <a:ext cx="9144000" cy="2439988"/>
          </a:xfrm>
        </p:spPr>
        <p:txBody>
          <a:bodyPr/>
          <a:lstStyle/>
          <a:p>
            <a:br>
              <a:rPr lang="en-US" altLang="en-US" dirty="0"/>
            </a:br>
            <a:r>
              <a:rPr lang="en-US" altLang="en-US" sz="3600" b="1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Car </a:t>
            </a:r>
            <a:r>
              <a:rPr lang="en-IN" altLang="en-US" sz="3600" b="1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Rental </a:t>
            </a:r>
            <a:r>
              <a:rPr lang="en-IN" altLang="en-US" sz="3600" b="1">
                <a:solidFill>
                  <a:schemeClr val="tx2"/>
                </a:solidFill>
                <a:latin typeface="+mj-lt"/>
                <a:ea typeface="+mn-ea"/>
                <a:cs typeface="+mn-cs"/>
              </a:rPr>
              <a:t>System </a:t>
            </a:r>
            <a:endParaRPr lang="en-US" altLang="en-US" sz="2800" b="1" dirty="0">
              <a:solidFill>
                <a:schemeClr val="tx2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243" name="Text Placeholder 2">
            <a:extLst>
              <a:ext uri="{FF2B5EF4-FFF2-40B4-BE49-F238E27FC236}">
                <a16:creationId xmlns:a16="http://schemas.microsoft.com/office/drawing/2014/main" id="{34AE22B9-0BB1-470B-B9E6-B23E33D35449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1706563" y="4090988"/>
            <a:ext cx="2836862" cy="414337"/>
          </a:xfrm>
        </p:spPr>
        <p:txBody>
          <a:bodyPr/>
          <a:lstStyle/>
          <a:p>
            <a:r>
              <a:rPr lang="en-US" altLang="en-US" dirty="0"/>
              <a:t>External Guide</a:t>
            </a:r>
          </a:p>
        </p:txBody>
      </p:sp>
      <p:sp>
        <p:nvSpPr>
          <p:cNvPr id="10244" name="Text Placeholder 3">
            <a:extLst>
              <a:ext uri="{FF2B5EF4-FFF2-40B4-BE49-F238E27FC236}">
                <a16:creationId xmlns:a16="http://schemas.microsoft.com/office/drawing/2014/main" id="{D92B46DF-F96A-43FC-B36F-37DB00CABE9F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4932363" y="4083050"/>
            <a:ext cx="2836862" cy="422275"/>
          </a:xfrm>
        </p:spPr>
        <p:txBody>
          <a:bodyPr/>
          <a:lstStyle/>
          <a:p>
            <a:r>
              <a:rPr lang="en-US" altLang="en-US" dirty="0"/>
              <a:t>Internal Guide</a:t>
            </a:r>
          </a:p>
        </p:txBody>
      </p:sp>
      <p:sp>
        <p:nvSpPr>
          <p:cNvPr id="10245" name="Text Placeholder 4">
            <a:extLst>
              <a:ext uri="{FF2B5EF4-FFF2-40B4-BE49-F238E27FC236}">
                <a16:creationId xmlns:a16="http://schemas.microsoft.com/office/drawing/2014/main" id="{E4744A11-86A1-404B-BF50-2B48F00288F0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>
          <a:xfrm>
            <a:off x="8034338" y="4083050"/>
            <a:ext cx="2836862" cy="422275"/>
          </a:xfrm>
        </p:spPr>
        <p:txBody>
          <a:bodyPr/>
          <a:lstStyle/>
          <a:p>
            <a:r>
              <a:rPr lang="en-US" altLang="en-US" dirty="0"/>
              <a:t>Prepared By</a:t>
            </a:r>
          </a:p>
        </p:txBody>
      </p:sp>
      <p:sp>
        <p:nvSpPr>
          <p:cNvPr id="10246" name="Content Placeholder 6">
            <a:extLst>
              <a:ext uri="{FF2B5EF4-FFF2-40B4-BE49-F238E27FC236}">
                <a16:creationId xmlns:a16="http://schemas.microsoft.com/office/drawing/2014/main" id="{5789DE8B-3960-4AD7-AB3F-907E23DBC90A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1706563" y="4600575"/>
            <a:ext cx="2836862" cy="1663700"/>
          </a:xfrm>
        </p:spPr>
        <p:txBody>
          <a:bodyPr/>
          <a:lstStyle/>
          <a:p>
            <a:r>
              <a:rPr lang="en-US" altLang="en-US" sz="2000" dirty="0"/>
              <a:t>Mr. Pruthvi </a:t>
            </a:r>
            <a:r>
              <a:rPr lang="en-US" altLang="en-US" sz="2000" dirty="0" err="1"/>
              <a:t>Darji</a:t>
            </a:r>
            <a:r>
              <a:rPr lang="en-US" altLang="en-US" sz="2000" dirty="0"/>
              <a:t> </a:t>
            </a:r>
          </a:p>
          <a:p>
            <a:pPr marL="0" indent="0">
              <a:buNone/>
            </a:pPr>
            <a:r>
              <a:rPr lang="en-US" altLang="en-US" sz="2000" dirty="0"/>
              <a:t>           (Mentor)</a:t>
            </a:r>
          </a:p>
        </p:txBody>
      </p:sp>
      <p:sp>
        <p:nvSpPr>
          <p:cNvPr id="10247" name="Content Placeholder 7">
            <a:extLst>
              <a:ext uri="{FF2B5EF4-FFF2-40B4-BE49-F238E27FC236}">
                <a16:creationId xmlns:a16="http://schemas.microsoft.com/office/drawing/2014/main" id="{AE83B9B3-B719-4958-8DD3-9389DDF52971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>
          <a:xfrm>
            <a:off x="4932362" y="4600575"/>
            <a:ext cx="3101975" cy="1663700"/>
          </a:xfrm>
        </p:spPr>
        <p:txBody>
          <a:bodyPr/>
          <a:lstStyle/>
          <a:p>
            <a:r>
              <a:rPr lang="en-US" altLang="en-US" sz="2000" dirty="0"/>
              <a:t>Prof. Priyanka </a:t>
            </a:r>
            <a:r>
              <a:rPr lang="en-US" altLang="en-US" sz="2000" dirty="0" err="1"/>
              <a:t>Padhiyar</a:t>
            </a:r>
            <a:endParaRPr lang="en-US" altLang="en-US" sz="2000" dirty="0"/>
          </a:p>
          <a:p>
            <a:pPr marL="0" indent="0">
              <a:buNone/>
            </a:pPr>
            <a:r>
              <a:rPr lang="en-US" altLang="en-US" sz="2000" dirty="0"/>
              <a:t>   (Assistant Professor)</a:t>
            </a:r>
          </a:p>
        </p:txBody>
      </p:sp>
      <p:sp>
        <p:nvSpPr>
          <p:cNvPr id="10248" name="Content Placeholder 9">
            <a:extLst>
              <a:ext uri="{FF2B5EF4-FFF2-40B4-BE49-F238E27FC236}">
                <a16:creationId xmlns:a16="http://schemas.microsoft.com/office/drawing/2014/main" id="{24F84F3A-0400-4979-9716-CA6637E4F8A5}"/>
              </a:ext>
            </a:extLst>
          </p:cNvPr>
          <p:cNvSpPr>
            <a:spLocks noGrp="1" noChangeArrowheads="1"/>
          </p:cNvSpPr>
          <p:nvPr>
            <p:ph sz="quarter" idx="15"/>
          </p:nvPr>
        </p:nvSpPr>
        <p:spPr>
          <a:xfrm>
            <a:off x="8034338" y="4592638"/>
            <a:ext cx="2836862" cy="1663700"/>
          </a:xfrm>
        </p:spPr>
        <p:txBody>
          <a:bodyPr/>
          <a:lstStyle/>
          <a:p>
            <a:r>
              <a:rPr lang="en-US" altLang="en-US" sz="2000" dirty="0"/>
              <a:t>Dhara Thakkar</a:t>
            </a:r>
          </a:p>
          <a:p>
            <a:pPr marL="0" indent="0">
              <a:buNone/>
            </a:pPr>
            <a:r>
              <a:rPr lang="en-US" altLang="en-US" sz="2000" dirty="0"/>
              <a:t>     (D21DCS153)</a:t>
            </a:r>
          </a:p>
        </p:txBody>
      </p:sp>
      <p:sp>
        <p:nvSpPr>
          <p:cNvPr id="10249" name="Slide Number Placeholder 9">
            <a:extLst>
              <a:ext uri="{FF2B5EF4-FFF2-40B4-BE49-F238E27FC236}">
                <a16:creationId xmlns:a16="http://schemas.microsoft.com/office/drawing/2014/main" id="{9329E369-1452-4F4F-9526-A19B88DE6C7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48800" y="6492875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C30C108A-D61D-4E67-A3B8-77586608C32F}" type="slidenum">
              <a:rPr lang="en-US" altLang="en-US" sz="1800" smtClean="0">
                <a:latin typeface="Calibri" panose="020F0502020204030204" pitchFamily="34" charset="0"/>
              </a:rPr>
              <a:pPr algn="l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</a:t>
            </a:fld>
            <a:endParaRPr lang="en-US" altLang="en-US" sz="1800">
              <a:latin typeface="Calibri" panose="020F0502020204030204" pitchFamily="34" charset="0"/>
            </a:endParaRPr>
          </a:p>
        </p:txBody>
      </p:sp>
      <p:pic>
        <p:nvPicPr>
          <p:cNvPr id="10250" name="Picture 3">
            <a:extLst>
              <a:ext uri="{FF2B5EF4-FFF2-40B4-BE49-F238E27FC236}">
                <a16:creationId xmlns:a16="http://schemas.microsoft.com/office/drawing/2014/main" id="{E5CB22F9-F67A-44F0-B642-0454464AE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275" y="-11113"/>
            <a:ext cx="971550" cy="88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1" name="Picture 4">
            <a:extLst>
              <a:ext uri="{FF2B5EF4-FFF2-40B4-BE49-F238E27FC236}">
                <a16:creationId xmlns:a16="http://schemas.microsoft.com/office/drawing/2014/main" id="{C479A933-CDEE-4669-B91E-A1951D6CD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" y="-11113"/>
            <a:ext cx="1030288" cy="962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6F8C04-3913-41D9-BEE3-1C6159B04498}"/>
              </a:ext>
            </a:extLst>
          </p:cNvPr>
          <p:cNvCxnSpPr>
            <a:cxnSpLocks/>
          </p:cNvCxnSpPr>
          <p:nvPr/>
        </p:nvCxnSpPr>
        <p:spPr>
          <a:xfrm>
            <a:off x="1520825" y="1103313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3" name="TextBox 6">
            <a:extLst>
              <a:ext uri="{FF2B5EF4-FFF2-40B4-BE49-F238E27FC236}">
                <a16:creationId xmlns:a16="http://schemas.microsoft.com/office/drawing/2014/main" id="{F56440B5-1A3F-4852-8A93-A029AD2B6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0825" y="255588"/>
            <a:ext cx="9144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cs typeface="Times New Roman" panose="02020603050405020304" pitchFamily="18" charset="0"/>
              </a:rPr>
              <a:t>DEVANG PATEL INSTITUTE OF ADVANCE TECHNOLOGY AND RESEARCH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688F77-D1DF-4A9B-8A58-3363391D1DA2}"/>
              </a:ext>
            </a:extLst>
          </p:cNvPr>
          <p:cNvSpPr/>
          <p:nvPr/>
        </p:nvSpPr>
        <p:spPr>
          <a:xfrm>
            <a:off x="-3175" y="6499225"/>
            <a:ext cx="12192000" cy="347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5" name="Content Placeholder 10">
            <a:extLst>
              <a:ext uri="{FF2B5EF4-FFF2-40B4-BE49-F238E27FC236}">
                <a16:creationId xmlns:a16="http://schemas.microsoft.com/office/drawing/2014/main" id="{C55A5724-7326-49AE-B006-9AC6AB55A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3618" y="1358169"/>
            <a:ext cx="2994351" cy="100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A101-6DE2-4A45-B721-BE6D7F647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247"/>
            <a:ext cx="10515600" cy="4715716"/>
          </a:xfrm>
        </p:spPr>
        <p:txBody>
          <a:bodyPr/>
          <a:lstStyle/>
          <a:p>
            <a:pPr marL="0" indent="0">
              <a:buNone/>
            </a:pPr>
            <a:endParaRPr lang="en-IN" sz="1800" u="sng" dirty="0"/>
          </a:p>
          <a:p>
            <a:pPr marL="0" indent="0">
              <a:buNone/>
            </a:pPr>
            <a:endParaRPr lang="en-IN" sz="40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FF578-8B21-4B1C-9B8D-121696960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C17328-A253-4C5B-B2C9-4DA48294863A}" type="datetime1">
              <a:rPr lang="en-US" smtClean="0"/>
              <a:pPr>
                <a:defRPr/>
              </a:pPr>
              <a:t>5/4/2024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E1F02-A9AF-4759-890C-D47EEB77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8B1524-9549-4C6F-982A-A4BBA9A888C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79FF51-ACD8-4DAB-ABB1-D050C5F2585F}"/>
              </a:ext>
            </a:extLst>
          </p:cNvPr>
          <p:cNvSpPr txBox="1"/>
          <p:nvPr/>
        </p:nvSpPr>
        <p:spPr>
          <a:xfrm>
            <a:off x="5020235" y="5156846"/>
            <a:ext cx="2606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+mj-lt"/>
              </a:rPr>
              <a:t>[Login – Register Page]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3F22D5-67E9-FB9F-0AE6-823BDE56B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720" y="1722942"/>
            <a:ext cx="5326380" cy="23901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6272C3-5B98-8DF1-DAF0-2CC6014B42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14"/>
          <a:stretch/>
        </p:blipFill>
        <p:spPr bwMode="auto">
          <a:xfrm>
            <a:off x="515471" y="1722942"/>
            <a:ext cx="5334000" cy="2390140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28727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A101-6DE2-4A45-B721-BE6D7F647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247"/>
            <a:ext cx="10515600" cy="4715716"/>
          </a:xfrm>
        </p:spPr>
        <p:txBody>
          <a:bodyPr/>
          <a:lstStyle/>
          <a:p>
            <a:pPr marL="0" indent="0">
              <a:buNone/>
            </a:pPr>
            <a:endParaRPr lang="en-IN" sz="1800" u="sng" dirty="0"/>
          </a:p>
          <a:p>
            <a:pPr marL="0" indent="0">
              <a:buNone/>
            </a:pPr>
            <a:endParaRPr lang="en-IN" sz="40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FF578-8B21-4B1C-9B8D-121696960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C17328-A253-4C5B-B2C9-4DA48294863A}" type="datetime1">
              <a:rPr lang="en-US" smtClean="0"/>
              <a:pPr>
                <a:defRPr/>
              </a:pPr>
              <a:t>5/4/2024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E1F02-A9AF-4759-890C-D47EEB77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8B1524-9549-4C6F-982A-A4BBA9A888C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0B9F43-E025-4369-BB49-58A4D285F96A}"/>
              </a:ext>
            </a:extLst>
          </p:cNvPr>
          <p:cNvSpPr txBox="1"/>
          <p:nvPr/>
        </p:nvSpPr>
        <p:spPr>
          <a:xfrm>
            <a:off x="4792975" y="5117834"/>
            <a:ext cx="2606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+mj-lt"/>
              </a:rPr>
              <a:t>[Home Page]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EACC77-DE60-6428-2857-DD5033F17F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75" y="1779235"/>
            <a:ext cx="5715000" cy="271843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3A527-63AE-5E09-616B-E454E07BB6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0"/>
          <a:stretch/>
        </p:blipFill>
        <p:spPr bwMode="auto">
          <a:xfrm>
            <a:off x="6212825" y="1779235"/>
            <a:ext cx="5715000" cy="2718435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43176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A101-6DE2-4A45-B721-BE6D7F647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247"/>
            <a:ext cx="10515600" cy="4715716"/>
          </a:xfrm>
        </p:spPr>
        <p:txBody>
          <a:bodyPr/>
          <a:lstStyle/>
          <a:p>
            <a:pPr marL="0" indent="0">
              <a:buNone/>
            </a:pPr>
            <a:endParaRPr lang="en-IN" sz="1800" u="sng" dirty="0"/>
          </a:p>
          <a:p>
            <a:pPr marL="0" indent="0">
              <a:buNone/>
            </a:pPr>
            <a:endParaRPr lang="en-IN" sz="40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FF578-8B21-4B1C-9B8D-121696960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C17328-A253-4C5B-B2C9-4DA48294863A}" type="datetime1">
              <a:rPr lang="en-US" smtClean="0"/>
              <a:pPr>
                <a:defRPr/>
              </a:pPr>
              <a:t>5/4/2024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E1F02-A9AF-4759-890C-D47EEB77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8B1524-9549-4C6F-982A-A4BBA9A888C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4AA11-F4F1-4617-A3D1-AFDEEF8CC964}"/>
              </a:ext>
            </a:extLst>
          </p:cNvPr>
          <p:cNvSpPr txBox="1"/>
          <p:nvPr/>
        </p:nvSpPr>
        <p:spPr>
          <a:xfrm>
            <a:off x="5028702" y="5088976"/>
            <a:ext cx="3174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+mj-lt"/>
              </a:rPr>
              <a:t>[</a:t>
            </a:r>
            <a:r>
              <a:rPr lang="en-US" sz="1400" b="1" dirty="0">
                <a:latin typeface="+mj-lt"/>
              </a:rPr>
              <a:t>Popular cars &amp; Search-filter</a:t>
            </a:r>
            <a:r>
              <a:rPr lang="en-IN" sz="1400" b="1" dirty="0">
                <a:latin typeface="+mj-lt"/>
              </a:rPr>
              <a:t> Page]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29454A-78BC-8C0A-7CB2-D4569F5A55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4" y="1769024"/>
            <a:ext cx="5715000" cy="2823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EB8531-3B59-1ED1-8976-CA6E941BFA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8"/>
          <a:stretch/>
        </p:blipFill>
        <p:spPr bwMode="auto">
          <a:xfrm>
            <a:off x="6223747" y="1769024"/>
            <a:ext cx="5715000" cy="282351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57473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A101-6DE2-4A45-B721-BE6D7F647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247"/>
            <a:ext cx="10515600" cy="4715716"/>
          </a:xfrm>
        </p:spPr>
        <p:txBody>
          <a:bodyPr/>
          <a:lstStyle/>
          <a:p>
            <a:pPr marL="0" indent="0">
              <a:buNone/>
            </a:pPr>
            <a:endParaRPr lang="en-IN" sz="1800" u="sng" dirty="0"/>
          </a:p>
          <a:p>
            <a:pPr marL="0" indent="0">
              <a:buNone/>
            </a:pPr>
            <a:endParaRPr lang="en-IN" sz="40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FF578-8B21-4B1C-9B8D-121696960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C17328-A253-4C5B-B2C9-4DA48294863A}" type="datetime1">
              <a:rPr lang="en-US" smtClean="0"/>
              <a:pPr>
                <a:defRPr/>
              </a:pPr>
              <a:t>5/4/2024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E1F02-A9AF-4759-890C-D47EEB77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8B1524-9549-4C6F-982A-A4BBA9A888C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4AA11-F4F1-4617-A3D1-AFDEEF8CC964}"/>
              </a:ext>
            </a:extLst>
          </p:cNvPr>
          <p:cNvSpPr txBox="1"/>
          <p:nvPr/>
        </p:nvSpPr>
        <p:spPr>
          <a:xfrm>
            <a:off x="4914666" y="5584259"/>
            <a:ext cx="2606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+mj-lt"/>
              </a:rPr>
              <a:t>[Favourite car page with filters]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C031AD-5B0E-7B43-E462-2CFE32CFE9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"/>
          <a:stretch/>
        </p:blipFill>
        <p:spPr bwMode="auto">
          <a:xfrm>
            <a:off x="6094095" y="1102457"/>
            <a:ext cx="5715000" cy="411226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72E51D-3BB6-31F2-1E34-C210043E15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3" y="1102457"/>
            <a:ext cx="5715000" cy="41404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0693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A101-6DE2-4A45-B721-BE6D7F647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247"/>
            <a:ext cx="10515600" cy="4715716"/>
          </a:xfrm>
        </p:spPr>
        <p:txBody>
          <a:bodyPr/>
          <a:lstStyle/>
          <a:p>
            <a:pPr marL="0" indent="0">
              <a:buNone/>
            </a:pPr>
            <a:endParaRPr lang="en-IN" sz="1800" u="sng" dirty="0"/>
          </a:p>
          <a:p>
            <a:pPr marL="0" indent="0">
              <a:buNone/>
            </a:pPr>
            <a:endParaRPr lang="en-IN" sz="40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FF578-8B21-4B1C-9B8D-121696960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C17328-A253-4C5B-B2C9-4DA48294863A}" type="datetime1">
              <a:rPr lang="en-US" smtClean="0"/>
              <a:pPr>
                <a:defRPr/>
              </a:pPr>
              <a:t>5/4/2024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E1F02-A9AF-4759-890C-D47EEB77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8B1524-9549-4C6F-982A-A4BBA9A888C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4AA11-F4F1-4617-A3D1-AFDEEF8CC964}"/>
              </a:ext>
            </a:extLst>
          </p:cNvPr>
          <p:cNvSpPr txBox="1"/>
          <p:nvPr/>
        </p:nvSpPr>
        <p:spPr>
          <a:xfrm>
            <a:off x="4914666" y="5584259"/>
            <a:ext cx="2606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+mj-lt"/>
              </a:rPr>
              <a:t>[Car-detail, book-now Page]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33E49E-7A00-7ADE-33D2-31A2705741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4"/>
          <a:stretch/>
        </p:blipFill>
        <p:spPr bwMode="auto">
          <a:xfrm>
            <a:off x="503262" y="1102457"/>
            <a:ext cx="5255895" cy="4112260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21ADE8-4061-3591-CA84-E7DC0D9B0B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854" y="1102457"/>
            <a:ext cx="5715000" cy="41122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6242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A101-6DE2-4A45-B721-BE6D7F647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247"/>
            <a:ext cx="10515600" cy="4715716"/>
          </a:xfrm>
        </p:spPr>
        <p:txBody>
          <a:bodyPr/>
          <a:lstStyle/>
          <a:p>
            <a:pPr marL="0" indent="0">
              <a:buNone/>
            </a:pPr>
            <a:endParaRPr lang="en-IN" sz="1800" u="sng" dirty="0"/>
          </a:p>
          <a:p>
            <a:pPr marL="0" indent="0">
              <a:buNone/>
            </a:pPr>
            <a:endParaRPr lang="en-IN" sz="40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FF578-8B21-4B1C-9B8D-121696960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C17328-A253-4C5B-B2C9-4DA48294863A}" type="datetime1">
              <a:rPr lang="en-US" smtClean="0"/>
              <a:pPr>
                <a:defRPr/>
              </a:pPr>
              <a:t>5/4/2024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E1F02-A9AF-4759-890C-D47EEB77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8B1524-9549-4C6F-982A-A4BBA9A888C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4AA11-F4F1-4617-A3D1-AFDEEF8CC964}"/>
              </a:ext>
            </a:extLst>
          </p:cNvPr>
          <p:cNvSpPr txBox="1"/>
          <p:nvPr/>
        </p:nvSpPr>
        <p:spPr>
          <a:xfrm>
            <a:off x="4914666" y="5584259"/>
            <a:ext cx="2606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+mj-lt"/>
              </a:rPr>
              <a:t>[Payment Page]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F2A4BE-6102-4A94-9DF0-C94CB8A12C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4"/>
          <a:stretch/>
        </p:blipFill>
        <p:spPr bwMode="auto">
          <a:xfrm>
            <a:off x="1893530" y="1470240"/>
            <a:ext cx="3816000" cy="3617988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5DBB46-092B-9FAA-30BA-BBEE3985F4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7"/>
          <a:stretch/>
        </p:blipFill>
        <p:spPr bwMode="auto">
          <a:xfrm>
            <a:off x="6482471" y="1470240"/>
            <a:ext cx="3651611" cy="3600000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96062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A101-6DE2-4A45-B721-BE6D7F647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247"/>
            <a:ext cx="10515600" cy="4715716"/>
          </a:xfrm>
        </p:spPr>
        <p:txBody>
          <a:bodyPr/>
          <a:lstStyle/>
          <a:p>
            <a:pPr marL="0" indent="0">
              <a:buNone/>
            </a:pPr>
            <a:endParaRPr lang="en-IN" sz="1800" u="sng" dirty="0"/>
          </a:p>
          <a:p>
            <a:pPr marL="0" indent="0">
              <a:buNone/>
            </a:pPr>
            <a:endParaRPr lang="en-IN" sz="40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FF578-8B21-4B1C-9B8D-121696960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C17328-A253-4C5B-B2C9-4DA48294863A}" type="datetime1">
              <a:rPr lang="en-US" smtClean="0"/>
              <a:pPr>
                <a:defRPr/>
              </a:pPr>
              <a:t>5/4/2024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E1F02-A9AF-4759-890C-D47EEB77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8B1524-9549-4C6F-982A-A4BBA9A888C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4AA11-F4F1-4617-A3D1-AFDEEF8CC964}"/>
              </a:ext>
            </a:extLst>
          </p:cNvPr>
          <p:cNvSpPr txBox="1"/>
          <p:nvPr/>
        </p:nvSpPr>
        <p:spPr>
          <a:xfrm>
            <a:off x="4914666" y="5584259"/>
            <a:ext cx="2606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+mj-lt"/>
              </a:rPr>
              <a:t>[Successful Booking Page]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15A2A-6607-CA01-A040-020AF8DCC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777" y="1371600"/>
            <a:ext cx="8417858" cy="35410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4904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A101-6DE2-4A45-B721-BE6D7F647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247"/>
            <a:ext cx="10515600" cy="4715716"/>
          </a:xfrm>
        </p:spPr>
        <p:txBody>
          <a:bodyPr/>
          <a:lstStyle/>
          <a:p>
            <a:pPr marL="0" indent="0">
              <a:buNone/>
            </a:pPr>
            <a:endParaRPr lang="en-IN" sz="1800" u="sng" dirty="0"/>
          </a:p>
          <a:p>
            <a:pPr marL="0" indent="0">
              <a:buNone/>
            </a:pPr>
            <a:endParaRPr lang="en-IN" sz="40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FF578-8B21-4B1C-9B8D-121696960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C17328-A253-4C5B-B2C9-4DA48294863A}" type="datetime1">
              <a:rPr lang="en-US" smtClean="0"/>
              <a:pPr>
                <a:defRPr/>
              </a:pPr>
              <a:t>5/4/2024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E1F02-A9AF-4759-890C-D47EEB77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8B1524-9549-4C6F-982A-A4BBA9A888C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4AA11-F4F1-4617-A3D1-AFDEEF8CC964}"/>
              </a:ext>
            </a:extLst>
          </p:cNvPr>
          <p:cNvSpPr txBox="1"/>
          <p:nvPr/>
        </p:nvSpPr>
        <p:spPr>
          <a:xfrm>
            <a:off x="4914666" y="5584259"/>
            <a:ext cx="2902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+mj-lt"/>
              </a:rPr>
              <a:t>[Admin Portal for add car details]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C4F259-C547-A1D0-4956-E9EDAECF90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565" y="1137397"/>
            <a:ext cx="4039235" cy="38519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6DEB7D-4B05-1D8C-B024-3A48F82235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165" y="1137397"/>
            <a:ext cx="4091940" cy="38519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1541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A101-6DE2-4A45-B721-BE6D7F647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247"/>
            <a:ext cx="10515600" cy="4715716"/>
          </a:xfrm>
        </p:spPr>
        <p:txBody>
          <a:bodyPr/>
          <a:lstStyle/>
          <a:p>
            <a:pPr marL="0" indent="0">
              <a:buNone/>
            </a:pPr>
            <a:endParaRPr lang="en-IN" sz="1800" u="sng" dirty="0"/>
          </a:p>
          <a:p>
            <a:pPr marL="0" indent="0">
              <a:buNone/>
            </a:pPr>
            <a:endParaRPr lang="en-IN" sz="40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FF578-8B21-4B1C-9B8D-121696960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C17328-A253-4C5B-B2C9-4DA48294863A}" type="datetime1">
              <a:rPr lang="en-US" smtClean="0"/>
              <a:pPr>
                <a:defRPr/>
              </a:pPr>
              <a:t>5/4/2024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E1F02-A9AF-4759-890C-D47EEB77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8B1524-9549-4C6F-982A-A4BBA9A888C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4AA11-F4F1-4617-A3D1-AFDEEF8CC964}"/>
              </a:ext>
            </a:extLst>
          </p:cNvPr>
          <p:cNvSpPr txBox="1"/>
          <p:nvPr/>
        </p:nvSpPr>
        <p:spPr>
          <a:xfrm>
            <a:off x="4914666" y="5584259"/>
            <a:ext cx="2606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+mj-lt"/>
              </a:rPr>
              <a:t>[Update car]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E2AB42-781D-9CB4-11CF-060C342E7D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577" y="1119935"/>
            <a:ext cx="5773270" cy="40369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1060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A101-6DE2-4A45-B721-BE6D7F647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247"/>
            <a:ext cx="10515600" cy="4715716"/>
          </a:xfrm>
        </p:spPr>
        <p:txBody>
          <a:bodyPr/>
          <a:lstStyle/>
          <a:p>
            <a:pPr marL="0" indent="0">
              <a:buNone/>
            </a:pPr>
            <a:endParaRPr lang="en-IN" sz="1800" u="sng" dirty="0"/>
          </a:p>
          <a:p>
            <a:pPr marL="0" indent="0">
              <a:buNone/>
            </a:pPr>
            <a:endParaRPr lang="en-IN" sz="40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FF578-8B21-4B1C-9B8D-121696960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C17328-A253-4C5B-B2C9-4DA48294863A}" type="datetime1">
              <a:rPr lang="en-US" smtClean="0"/>
              <a:pPr>
                <a:defRPr/>
              </a:pPr>
              <a:t>5/4/2024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E1F02-A9AF-4759-890C-D47EEB77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8B1524-9549-4C6F-982A-A4BBA9A888C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4AA11-F4F1-4617-A3D1-AFDEEF8CC964}"/>
              </a:ext>
            </a:extLst>
          </p:cNvPr>
          <p:cNvSpPr txBox="1"/>
          <p:nvPr/>
        </p:nvSpPr>
        <p:spPr>
          <a:xfrm>
            <a:off x="4914666" y="5584259"/>
            <a:ext cx="2606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+mj-lt"/>
              </a:rPr>
              <a:t>[Backend-</a:t>
            </a:r>
            <a:r>
              <a:rPr lang="en-IN" sz="1400" b="1" dirty="0" err="1">
                <a:latin typeface="+mj-lt"/>
              </a:rPr>
              <a:t>api</a:t>
            </a:r>
            <a:r>
              <a:rPr lang="en-IN" sz="1400" b="1" dirty="0">
                <a:latin typeface="+mj-lt"/>
              </a:rPr>
              <a:t> of registration with validation]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8F3E61-6DC9-558B-8C5C-26A5D2923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63" y="1555451"/>
            <a:ext cx="4737289" cy="33705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4A0051-D38F-F405-26FB-7EB72DE484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" r="3395"/>
          <a:stretch/>
        </p:blipFill>
        <p:spPr bwMode="auto">
          <a:xfrm>
            <a:off x="6275797" y="1555451"/>
            <a:ext cx="4737288" cy="3284220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91015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F52B0BF7-B900-4A69-A712-4E89390A4D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b="1" dirty="0"/>
              <a:t>What is Car </a:t>
            </a:r>
            <a:r>
              <a:rPr lang="en-IN" altLang="en-US" sz="3600" b="1" dirty="0"/>
              <a:t>Rental System </a:t>
            </a:r>
            <a:endParaRPr lang="en-US" altLang="en-US" sz="3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69976-2012-42A9-926E-685A10E71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97248E-30B3-4B19-B15E-E4907B080C27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0EF78-F56A-4290-A319-83F61183B67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463CAAC-3577-4D42-84F6-B3857E718625}" type="datetime1">
              <a:rPr lang="en-US"/>
              <a:pPr>
                <a:defRPr/>
              </a:pPr>
              <a:t>5/4/2024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C1036-CD42-48E3-80EC-F966F38D1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30317"/>
          </a:xfrm>
        </p:spPr>
        <p:txBody>
          <a:bodyPr/>
          <a:lstStyle/>
          <a:p>
            <a:pPr marL="228600" lvl="0" indent="-508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 sz="3200" dirty="0"/>
              <a:t> </a:t>
            </a:r>
            <a:r>
              <a:rPr lang="en-US" sz="2000" dirty="0"/>
              <a:t>The CAR RENTAL SYSTEM is being developed for customers so that they can book their vehicles from anywhere. A customer being registered on the website has the facility to book a vehicle</a:t>
            </a:r>
            <a:endParaRPr lang="en-IN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D357A9-0A2A-4F63-928F-6A2791436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60" b="17340"/>
          <a:stretch/>
        </p:blipFill>
        <p:spPr>
          <a:xfrm>
            <a:off x="7513065" y="3434172"/>
            <a:ext cx="1747555" cy="10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72B914-CAF0-DC3D-2754-45BF25D54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82" y="3490879"/>
            <a:ext cx="9843247" cy="252375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A101-6DE2-4A45-B721-BE6D7F647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247"/>
            <a:ext cx="10515600" cy="4715716"/>
          </a:xfrm>
        </p:spPr>
        <p:txBody>
          <a:bodyPr/>
          <a:lstStyle/>
          <a:p>
            <a:pPr marL="0" indent="0">
              <a:buNone/>
            </a:pPr>
            <a:endParaRPr lang="en-IN" sz="1800" u="sng" dirty="0"/>
          </a:p>
          <a:p>
            <a:pPr marL="0" indent="0">
              <a:buNone/>
            </a:pPr>
            <a:endParaRPr lang="en-IN" sz="40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FF578-8B21-4B1C-9B8D-121696960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C17328-A253-4C5B-B2C9-4DA48294863A}" type="datetime1">
              <a:rPr lang="en-US" smtClean="0"/>
              <a:pPr>
                <a:defRPr/>
              </a:pPr>
              <a:t>5/4/2024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E1F02-A9AF-4759-890C-D47EEB77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8B1524-9549-4C6F-982A-A4BBA9A888C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4AA11-F4F1-4617-A3D1-AFDEEF8CC964}"/>
              </a:ext>
            </a:extLst>
          </p:cNvPr>
          <p:cNvSpPr txBox="1"/>
          <p:nvPr/>
        </p:nvSpPr>
        <p:spPr>
          <a:xfrm>
            <a:off x="4914666" y="5584259"/>
            <a:ext cx="2606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+mj-lt"/>
              </a:rPr>
              <a:t>[Backend-</a:t>
            </a:r>
            <a:r>
              <a:rPr lang="en-IN" sz="1400" b="1" dirty="0" err="1">
                <a:latin typeface="+mj-lt"/>
              </a:rPr>
              <a:t>api</a:t>
            </a:r>
            <a:r>
              <a:rPr lang="en-IN" sz="1400" b="1" dirty="0">
                <a:latin typeface="+mj-lt"/>
              </a:rPr>
              <a:t> of Login with JWT token]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31856-6272-2783-2007-51AEA20834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0"/>
          <a:stretch/>
        </p:blipFill>
        <p:spPr bwMode="auto">
          <a:xfrm>
            <a:off x="2922494" y="887506"/>
            <a:ext cx="6526305" cy="4557301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49701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9340A77-666B-AE4E-89AF-F1A608A05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of Other Task</a:t>
            </a:r>
            <a:br>
              <a:rPr lang="en-IN" dirty="0"/>
            </a:br>
            <a:r>
              <a:rPr lang="en-IN" sz="2000" dirty="0"/>
              <a:t>1.Task Management App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A101-6DE2-4A45-B721-BE6D7F647F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IN" sz="1800" u="sng" dirty="0"/>
          </a:p>
          <a:p>
            <a:pPr marL="0" indent="0">
              <a:buNone/>
            </a:pPr>
            <a:endParaRPr lang="en-IN" sz="40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FF578-8B21-4B1C-9B8D-121696960C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AC17328-A253-4C5B-B2C9-4DA48294863A}" type="datetime1">
              <a:rPr lang="en-US" smtClean="0"/>
              <a:pPr>
                <a:defRPr/>
              </a:pPr>
              <a:t>5/4/2024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E1F02-A9AF-4759-890C-D47EEB77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8B1524-9549-4C6F-982A-A4BBA9A888C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4AA11-F4F1-4617-A3D1-AFDEEF8CC964}"/>
              </a:ext>
            </a:extLst>
          </p:cNvPr>
          <p:cNvSpPr txBox="1"/>
          <p:nvPr/>
        </p:nvSpPr>
        <p:spPr>
          <a:xfrm>
            <a:off x="5020235" y="5095120"/>
            <a:ext cx="2606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+mj-lt"/>
              </a:rPr>
              <a:t>[Signup, Login Page]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A98C2C-ED4E-CC2E-FFF5-A1593E626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" r="2675"/>
          <a:stretch/>
        </p:blipFill>
        <p:spPr bwMode="auto">
          <a:xfrm>
            <a:off x="445625" y="1879596"/>
            <a:ext cx="5528687" cy="26684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A630FD-EFB1-D4E5-74AF-F4E4ABF48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" r="2741"/>
          <a:stretch/>
        </p:blipFill>
        <p:spPr bwMode="auto">
          <a:xfrm>
            <a:off x="6217690" y="1879596"/>
            <a:ext cx="5599411" cy="26684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37670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9340A77-666B-AE4E-89AF-F1A608A05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of Other Task</a:t>
            </a:r>
            <a:br>
              <a:rPr lang="en-IN" dirty="0"/>
            </a:br>
            <a:r>
              <a:rPr lang="en-IN" sz="2000" dirty="0"/>
              <a:t>1.Task Management App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A101-6DE2-4A45-B721-BE6D7F647F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IN" sz="1800" u="sng" dirty="0"/>
          </a:p>
          <a:p>
            <a:pPr marL="0" indent="0">
              <a:buNone/>
            </a:pPr>
            <a:endParaRPr lang="en-IN" sz="40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FF578-8B21-4B1C-9B8D-121696960C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AC17328-A253-4C5B-B2C9-4DA48294863A}" type="datetime1">
              <a:rPr lang="en-US" smtClean="0"/>
              <a:pPr>
                <a:defRPr/>
              </a:pPr>
              <a:t>5/4/2024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E1F02-A9AF-4759-890C-D47EEB77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8B1524-9549-4C6F-982A-A4BBA9A888C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4AA11-F4F1-4617-A3D1-AFDEEF8CC964}"/>
              </a:ext>
            </a:extLst>
          </p:cNvPr>
          <p:cNvSpPr txBox="1"/>
          <p:nvPr/>
        </p:nvSpPr>
        <p:spPr>
          <a:xfrm>
            <a:off x="5020235" y="5095120"/>
            <a:ext cx="2606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+mj-lt"/>
              </a:rPr>
              <a:t>[Add, Update Task Page]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A98C2C-ED4E-CC2E-FFF5-A1593E626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5" r="5435"/>
          <a:stretch/>
        </p:blipFill>
        <p:spPr bwMode="auto">
          <a:xfrm>
            <a:off x="445625" y="1879596"/>
            <a:ext cx="5528687" cy="26684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A630FD-EFB1-D4E5-74AF-F4E4ABF48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8" r="7088"/>
          <a:stretch/>
        </p:blipFill>
        <p:spPr bwMode="auto">
          <a:xfrm>
            <a:off x="6217690" y="1879596"/>
            <a:ext cx="5599411" cy="26684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01593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9340A77-666B-AE4E-89AF-F1A608A05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of Other Task</a:t>
            </a:r>
            <a:br>
              <a:rPr lang="en-IN" dirty="0"/>
            </a:br>
            <a:r>
              <a:rPr lang="en-IN" sz="2000" dirty="0"/>
              <a:t>1.Task Management App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A101-6DE2-4A45-B721-BE6D7F647F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IN" sz="1800" u="sng" dirty="0"/>
          </a:p>
          <a:p>
            <a:pPr marL="0" indent="0">
              <a:buNone/>
            </a:pPr>
            <a:endParaRPr lang="en-IN" sz="40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FF578-8B21-4B1C-9B8D-121696960C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AC17328-A253-4C5B-B2C9-4DA48294863A}" type="datetime1">
              <a:rPr lang="en-US" smtClean="0"/>
              <a:pPr>
                <a:defRPr/>
              </a:pPr>
              <a:t>5/4/2024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E1F02-A9AF-4759-890C-D47EEB77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8B1524-9549-4C6F-982A-A4BBA9A888C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4AA11-F4F1-4617-A3D1-AFDEEF8CC964}"/>
              </a:ext>
            </a:extLst>
          </p:cNvPr>
          <p:cNvSpPr txBox="1"/>
          <p:nvPr/>
        </p:nvSpPr>
        <p:spPr>
          <a:xfrm>
            <a:off x="5020235" y="5095120"/>
            <a:ext cx="2606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+mj-lt"/>
              </a:rPr>
              <a:t>[Search, Profile Update Page]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A98C2C-ED4E-CC2E-FFF5-A1593E626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" r="1381"/>
          <a:stretch/>
        </p:blipFill>
        <p:spPr bwMode="auto">
          <a:xfrm>
            <a:off x="445625" y="1879596"/>
            <a:ext cx="5528687" cy="26684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A630FD-EFB1-D4E5-74AF-F4E4ABF48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" r="4768"/>
          <a:stretch/>
        </p:blipFill>
        <p:spPr bwMode="auto">
          <a:xfrm>
            <a:off x="6217690" y="1879596"/>
            <a:ext cx="5599411" cy="26684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19286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9340A77-666B-AE4E-89AF-F1A608A05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of Other Task</a:t>
            </a:r>
            <a:br>
              <a:rPr lang="en-IN" dirty="0"/>
            </a:br>
            <a:r>
              <a:rPr lang="en-IN" sz="2000" dirty="0"/>
              <a:t>2.Library Management System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A101-6DE2-4A45-B721-BE6D7F647F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IN" sz="1800" u="sng" dirty="0"/>
          </a:p>
          <a:p>
            <a:pPr marL="0" indent="0">
              <a:buNone/>
            </a:pPr>
            <a:endParaRPr lang="en-IN" sz="40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FF578-8B21-4B1C-9B8D-121696960C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AC17328-A253-4C5B-B2C9-4DA48294863A}" type="datetime1">
              <a:rPr lang="en-US" smtClean="0"/>
              <a:pPr>
                <a:defRPr/>
              </a:pPr>
              <a:t>5/4/2024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E1F02-A9AF-4759-890C-D47EEB77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8B1524-9549-4C6F-982A-A4BBA9A888C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4AA11-F4F1-4617-A3D1-AFDEEF8CC964}"/>
              </a:ext>
            </a:extLst>
          </p:cNvPr>
          <p:cNvSpPr txBox="1"/>
          <p:nvPr/>
        </p:nvSpPr>
        <p:spPr>
          <a:xfrm>
            <a:off x="5020235" y="5095120"/>
            <a:ext cx="2606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+mj-lt"/>
              </a:rPr>
              <a:t>[Home , View Book Page]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A98C2C-ED4E-CC2E-FFF5-A1593E626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" b="981"/>
          <a:stretch/>
        </p:blipFill>
        <p:spPr bwMode="auto">
          <a:xfrm>
            <a:off x="445625" y="1879596"/>
            <a:ext cx="5528687" cy="26684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A630FD-EFB1-D4E5-74AF-F4E4ABF48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1" b="6791"/>
          <a:stretch/>
        </p:blipFill>
        <p:spPr bwMode="auto">
          <a:xfrm>
            <a:off x="6217690" y="1879596"/>
            <a:ext cx="5599411" cy="26684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90347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9340A77-666B-AE4E-89AF-F1A608A05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of Other Task</a:t>
            </a:r>
            <a:br>
              <a:rPr lang="en-IN" dirty="0"/>
            </a:br>
            <a:r>
              <a:rPr lang="en-IN" sz="2000" dirty="0"/>
              <a:t>2.Library Management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A101-6DE2-4A45-B721-BE6D7F647F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IN" sz="1800" u="sng" dirty="0"/>
          </a:p>
          <a:p>
            <a:pPr marL="0" indent="0">
              <a:buNone/>
            </a:pPr>
            <a:endParaRPr lang="en-IN" sz="40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FF578-8B21-4B1C-9B8D-121696960C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AC17328-A253-4C5B-B2C9-4DA48294863A}" type="datetime1">
              <a:rPr lang="en-US" smtClean="0"/>
              <a:pPr>
                <a:defRPr/>
              </a:pPr>
              <a:t>5/4/2024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E1F02-A9AF-4759-890C-D47EEB77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8B1524-9549-4C6F-982A-A4BBA9A888C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4AA11-F4F1-4617-A3D1-AFDEEF8CC964}"/>
              </a:ext>
            </a:extLst>
          </p:cNvPr>
          <p:cNvSpPr txBox="1"/>
          <p:nvPr/>
        </p:nvSpPr>
        <p:spPr>
          <a:xfrm>
            <a:off x="5020235" y="5095120"/>
            <a:ext cx="2606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+mj-lt"/>
              </a:rPr>
              <a:t>[</a:t>
            </a:r>
            <a:r>
              <a:rPr lang="en-IN" sz="1400" b="1" dirty="0" err="1">
                <a:latin typeface="+mj-lt"/>
              </a:rPr>
              <a:t>Admin,Personal</a:t>
            </a:r>
            <a:r>
              <a:rPr lang="en-IN" sz="1400" b="1" dirty="0">
                <a:latin typeface="+mj-lt"/>
              </a:rPr>
              <a:t>-post Page]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A98C2C-ED4E-CC2E-FFF5-A1593E626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" b="1586"/>
          <a:stretch/>
        </p:blipFill>
        <p:spPr bwMode="auto">
          <a:xfrm>
            <a:off x="445625" y="1879596"/>
            <a:ext cx="5528687" cy="26684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A630FD-EFB1-D4E5-74AF-F4E4ABF48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8" b="9378"/>
          <a:stretch/>
        </p:blipFill>
        <p:spPr bwMode="auto">
          <a:xfrm>
            <a:off x="6217690" y="1879596"/>
            <a:ext cx="5599411" cy="26684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56238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9340A77-666B-AE4E-89AF-F1A608A05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of Other Task</a:t>
            </a:r>
            <a:br>
              <a:rPr lang="en-IN" dirty="0"/>
            </a:br>
            <a:r>
              <a:rPr lang="en-IN" sz="2000" dirty="0"/>
              <a:t>3. Figma UI Design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A101-6DE2-4A45-B721-BE6D7F647F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IN" sz="1800" u="sng" dirty="0"/>
          </a:p>
          <a:p>
            <a:pPr marL="0" indent="0">
              <a:buNone/>
            </a:pPr>
            <a:endParaRPr lang="en-IN" sz="40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FF578-8B21-4B1C-9B8D-121696960C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AC17328-A253-4C5B-B2C9-4DA48294863A}" type="datetime1">
              <a:rPr lang="en-US" smtClean="0"/>
              <a:pPr>
                <a:defRPr/>
              </a:pPr>
              <a:t>5/4/2024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E1F02-A9AF-4759-890C-D47EEB77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8B1524-9549-4C6F-982A-A4BBA9A888C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A98C2C-ED4E-CC2E-FFF5-A1593E626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2" b="7142"/>
          <a:stretch/>
        </p:blipFill>
        <p:spPr bwMode="auto">
          <a:xfrm>
            <a:off x="445625" y="1879596"/>
            <a:ext cx="5528687" cy="26684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A630FD-EFB1-D4E5-74AF-F4E4ABF48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8" b="10548"/>
          <a:stretch/>
        </p:blipFill>
        <p:spPr bwMode="auto">
          <a:xfrm>
            <a:off x="6217690" y="1879596"/>
            <a:ext cx="5599411" cy="26684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47555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9340A77-666B-AE4E-89AF-F1A608A05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of Other Task</a:t>
            </a:r>
            <a:br>
              <a:rPr lang="en-IN" dirty="0"/>
            </a:br>
            <a:r>
              <a:rPr lang="en-IN" sz="2000" dirty="0"/>
              <a:t>3. Figma UI Design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A101-6DE2-4A45-B721-BE6D7F647F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IN" sz="1800" u="sng" dirty="0"/>
          </a:p>
          <a:p>
            <a:pPr marL="0" indent="0">
              <a:buNone/>
            </a:pPr>
            <a:endParaRPr lang="en-IN" sz="40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FF578-8B21-4B1C-9B8D-121696960C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AC17328-A253-4C5B-B2C9-4DA48294863A}" type="datetime1">
              <a:rPr lang="en-US" smtClean="0"/>
              <a:pPr>
                <a:defRPr/>
              </a:pPr>
              <a:t>5/4/2024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E1F02-A9AF-4759-890C-D47EEB77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8B1524-9549-4C6F-982A-A4BBA9A888C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A98C2C-ED4E-CC2E-FFF5-A1593E626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9" b="8329"/>
          <a:stretch/>
        </p:blipFill>
        <p:spPr bwMode="auto">
          <a:xfrm>
            <a:off x="445625" y="1879596"/>
            <a:ext cx="5528687" cy="26684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A630FD-EFB1-D4E5-74AF-F4E4ABF48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0" b="10070"/>
          <a:stretch/>
        </p:blipFill>
        <p:spPr bwMode="auto">
          <a:xfrm>
            <a:off x="6217690" y="1879596"/>
            <a:ext cx="5599411" cy="26684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44585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9340A77-666B-AE4E-89AF-F1A608A05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of Other Task</a:t>
            </a:r>
            <a:br>
              <a:rPr lang="en-IN" dirty="0"/>
            </a:br>
            <a:r>
              <a:rPr lang="en-IN" sz="2000" dirty="0"/>
              <a:t>4. E-commerce store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A101-6DE2-4A45-B721-BE6D7F647F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IN" sz="1800" u="sng" dirty="0"/>
          </a:p>
          <a:p>
            <a:pPr marL="0" indent="0">
              <a:buNone/>
            </a:pPr>
            <a:endParaRPr lang="en-IN" sz="40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FF578-8B21-4B1C-9B8D-121696960C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AC17328-A253-4C5B-B2C9-4DA48294863A}" type="datetime1">
              <a:rPr lang="en-US" smtClean="0"/>
              <a:pPr>
                <a:defRPr/>
              </a:pPr>
              <a:t>5/4/2024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E1F02-A9AF-4759-890C-D47EEB77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8B1524-9549-4C6F-982A-A4BBA9A888C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A98C2C-ED4E-CC2E-FFF5-A1593E626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7" b="10087"/>
          <a:stretch/>
        </p:blipFill>
        <p:spPr bwMode="auto">
          <a:xfrm>
            <a:off x="445625" y="1879596"/>
            <a:ext cx="5528687" cy="26684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A630FD-EFB1-D4E5-74AF-F4E4ABF48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9" b="9289"/>
          <a:stretch/>
        </p:blipFill>
        <p:spPr bwMode="auto">
          <a:xfrm>
            <a:off x="6217690" y="1879596"/>
            <a:ext cx="5599411" cy="26684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03231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9340A77-666B-AE4E-89AF-F1A608A05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of Other Task</a:t>
            </a:r>
            <a:br>
              <a:rPr lang="en-IN" dirty="0"/>
            </a:br>
            <a:r>
              <a:rPr lang="en-IN" sz="2000" dirty="0"/>
              <a:t>4. E-commerce store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A101-6DE2-4A45-B721-BE6D7F647F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IN" sz="1800" u="sng" dirty="0"/>
          </a:p>
          <a:p>
            <a:pPr marL="0" indent="0">
              <a:buNone/>
            </a:pPr>
            <a:endParaRPr lang="en-IN" sz="40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FF578-8B21-4B1C-9B8D-121696960C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AC17328-A253-4C5B-B2C9-4DA48294863A}" type="datetime1">
              <a:rPr lang="en-US" smtClean="0"/>
              <a:pPr>
                <a:defRPr/>
              </a:pPr>
              <a:t>5/4/2024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E1F02-A9AF-4759-890C-D47EEB77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8B1524-9549-4C6F-982A-A4BBA9A888C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A98C2C-ED4E-CC2E-FFF5-A1593E626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2" b="10922"/>
          <a:stretch/>
        </p:blipFill>
        <p:spPr bwMode="auto">
          <a:xfrm>
            <a:off x="445625" y="1879596"/>
            <a:ext cx="5528687" cy="26684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A630FD-EFB1-D4E5-74AF-F4E4ABF48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9" b="9159"/>
          <a:stretch/>
        </p:blipFill>
        <p:spPr bwMode="auto">
          <a:xfrm>
            <a:off x="6217690" y="1879596"/>
            <a:ext cx="5599411" cy="26684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10716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CA8D2E89-4B8C-4637-99A5-54D573B3EA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b="1" dirty="0"/>
              <a:t>Why Car </a:t>
            </a:r>
            <a:r>
              <a:rPr lang="en-IN" altLang="en-US" sz="3600" b="1" dirty="0"/>
              <a:t>Rental System</a:t>
            </a:r>
            <a:r>
              <a:rPr lang="en-US" altLang="en-US" sz="3600" b="1" dirty="0"/>
              <a:t>?</a:t>
            </a: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6E329A46-8959-4240-BD53-766ACFCE73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sz="2000" dirty="0"/>
              <a:t>The proposed system is completely integrated with online systems. It automates manual procedures in an effective and efficient way. </a:t>
            </a:r>
          </a:p>
          <a:p>
            <a:pPr algn="just" eaLnBrk="1" hangingPunct="1"/>
            <a:r>
              <a:rPr lang="en-US" sz="2000" dirty="0"/>
              <a:t>It includes the type of vehicle they are trying to hire and the location.</a:t>
            </a:r>
          </a:p>
          <a:p>
            <a:pPr algn="just" eaLnBrk="1" hangingPunct="1"/>
            <a:r>
              <a:rPr lang="en-US" sz="2000" dirty="0"/>
              <a:t> This system aims to develop a website for the people who can book their vehicles along with requirements from any part of the country</a:t>
            </a:r>
            <a:endParaRPr lang="en-US" sz="3200" dirty="0"/>
          </a:p>
          <a:p>
            <a:pPr marL="0" indent="0" eaLnBrk="1" hangingPunct="1">
              <a:buNone/>
            </a:pPr>
            <a:endParaRPr lang="en-US" altLang="en-US" sz="5400" dirty="0"/>
          </a:p>
          <a:p>
            <a:pPr eaLnBrk="1" hangingPunct="1"/>
            <a:endParaRPr lang="en-US" altLang="en-US" sz="5400" dirty="0"/>
          </a:p>
          <a:p>
            <a:pPr eaLnBrk="1" hangingPunct="1"/>
            <a:endParaRPr lang="en-US" altLang="en-US" sz="5400" dirty="0"/>
          </a:p>
          <a:p>
            <a:pPr eaLnBrk="1" hangingPunct="1"/>
            <a:endParaRPr lang="en-US" altLang="en-US" sz="5400" dirty="0"/>
          </a:p>
          <a:p>
            <a:pPr eaLnBrk="1" hangingPunct="1"/>
            <a:endParaRPr lang="en-US" altLang="en-US" sz="5400" dirty="0"/>
          </a:p>
          <a:p>
            <a:pPr eaLnBrk="1" hangingPunct="1"/>
            <a:endParaRPr lang="en-US" altLang="en-US" sz="5400" dirty="0"/>
          </a:p>
          <a:p>
            <a:pPr eaLnBrk="1" hangingPunct="1"/>
            <a:endParaRPr lang="en-US" altLang="en-US" sz="5400" dirty="0"/>
          </a:p>
          <a:p>
            <a:pPr marL="0" indent="0" eaLnBrk="1" hangingPunct="1">
              <a:buNone/>
            </a:pPr>
            <a:endParaRPr lang="en-US" alt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717EC-06B1-489F-AAE6-A4469C92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01D80A-CDF9-4342-841C-B0BA902C87D4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90F4E-1A86-48B1-9D21-C897F16312F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0046645-9AE1-443B-BE16-228BD12CA24B}" type="datetime1">
              <a:rPr lang="en-US"/>
              <a:pPr>
                <a:defRPr/>
              </a:pPr>
              <a:t>5/4/2024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9340A77-666B-AE4E-89AF-F1A608A05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 of Other Task</a:t>
            </a:r>
            <a:br>
              <a:rPr lang="en-IN" dirty="0"/>
            </a:br>
            <a:r>
              <a:rPr lang="en-IN" sz="2000" dirty="0"/>
              <a:t>4. E-commerce store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A101-6DE2-4A45-B721-BE6D7F647F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IN" sz="1800" u="sng" dirty="0"/>
          </a:p>
          <a:p>
            <a:pPr marL="0" indent="0">
              <a:buNone/>
            </a:pPr>
            <a:endParaRPr lang="en-IN" sz="40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FF578-8B21-4B1C-9B8D-121696960C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AC17328-A253-4C5B-B2C9-4DA48294863A}" type="datetime1">
              <a:rPr lang="en-US" smtClean="0"/>
              <a:pPr>
                <a:defRPr/>
              </a:pPr>
              <a:t>5/4/2024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E1F02-A9AF-4759-890C-D47EEB77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8B1524-9549-4C6F-982A-A4BBA9A888C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A98C2C-ED4E-CC2E-FFF5-A1593E626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5" b="11845"/>
          <a:stretch/>
        </p:blipFill>
        <p:spPr bwMode="auto">
          <a:xfrm>
            <a:off x="445625" y="1879596"/>
            <a:ext cx="5528687" cy="26684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A630FD-EFB1-D4E5-74AF-F4E4ABF48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3" b="7683"/>
          <a:stretch/>
        </p:blipFill>
        <p:spPr bwMode="auto">
          <a:xfrm>
            <a:off x="6217690" y="1879596"/>
            <a:ext cx="5599411" cy="26684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0911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A50084-5B41-4B14-8070-0F79A3CDFD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0DE99586-000E-4233-80F0-0AB39CB1F957}" type="datetime1">
              <a:rPr lang="en-US" smtClean="0"/>
              <a:pPr>
                <a:defRPr/>
              </a:pPr>
              <a:t>5/4/2024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94632-5DE0-4889-B9A0-BCB66B1E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12DD24-C0BA-447A-AE77-2EEAF19DF28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6" name="Google Shape;130;g1f44175f219_0_158">
            <a:extLst>
              <a:ext uri="{FF2B5EF4-FFF2-40B4-BE49-F238E27FC236}">
                <a16:creationId xmlns:a16="http://schemas.microsoft.com/office/drawing/2014/main" id="{29369A4B-B14E-4583-BD85-284CD140F2C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3326" y="810890"/>
            <a:ext cx="3805348" cy="380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76AEC28D-487A-4DB6-B881-EDBC43108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4009" y="4850572"/>
            <a:ext cx="3681228" cy="12665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5801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610F0-000F-4763-A545-BC3BC8EF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Software Requirements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A101-6DE2-4A45-B721-BE6D7F647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1248"/>
            <a:ext cx="7009015" cy="2229604"/>
          </a:xfrm>
        </p:spPr>
        <p:txBody>
          <a:bodyPr/>
          <a:lstStyle/>
          <a:p>
            <a:pPr marL="4572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ü"/>
            </a:pPr>
            <a:r>
              <a:rPr lang="en-US" sz="2000" b="1" dirty="0"/>
              <a:t>Operating System: </a:t>
            </a:r>
            <a:r>
              <a:rPr lang="en-US" sz="2000" dirty="0"/>
              <a:t>Windows 10</a:t>
            </a:r>
          </a:p>
          <a:p>
            <a:pPr marL="4572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ü"/>
            </a:pPr>
            <a:r>
              <a:rPr lang="en-US" sz="2000" b="1" dirty="0"/>
              <a:t>Technology:</a:t>
            </a:r>
            <a:r>
              <a:rPr lang="en-US" sz="2000" dirty="0"/>
              <a:t> React, NodeJS</a:t>
            </a:r>
          </a:p>
          <a:p>
            <a:pPr marL="4572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ü"/>
            </a:pPr>
            <a:r>
              <a:rPr lang="en-US" sz="2000" b="1" dirty="0"/>
              <a:t>Database:</a:t>
            </a:r>
            <a:r>
              <a:rPr lang="en-US" sz="2000" dirty="0"/>
              <a:t> MongoDB</a:t>
            </a:r>
          </a:p>
          <a:p>
            <a:pPr marL="4572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ü"/>
            </a:pPr>
            <a:r>
              <a:rPr lang="en-US" sz="2000" b="1" dirty="0"/>
              <a:t>Web Server: </a:t>
            </a:r>
            <a:r>
              <a:rPr lang="en-US" sz="2000" dirty="0"/>
              <a:t>Local</a:t>
            </a:r>
          </a:p>
          <a:p>
            <a:pPr marL="4572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ü"/>
            </a:pPr>
            <a:r>
              <a:rPr lang="en-US" sz="2000" b="1" dirty="0"/>
              <a:t>Browser:</a:t>
            </a:r>
            <a:r>
              <a:rPr lang="en-US" sz="2000" dirty="0"/>
              <a:t> Chrome etc.</a:t>
            </a:r>
          </a:p>
          <a:p>
            <a:pPr marL="4572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ü"/>
            </a:pPr>
            <a:r>
              <a:rPr lang="en-US" sz="2000" b="1" dirty="0"/>
              <a:t>Node version: </a:t>
            </a:r>
            <a:r>
              <a:rPr lang="en-US" sz="2000" dirty="0"/>
              <a:t>18.16.0</a:t>
            </a:r>
          </a:p>
          <a:p>
            <a:pPr marL="4572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ü"/>
            </a:pPr>
            <a:r>
              <a:rPr lang="en-US" sz="2000" b="1" dirty="0"/>
              <a:t>Editor: </a:t>
            </a:r>
            <a:r>
              <a:rPr lang="en-US" sz="2000" dirty="0" err="1"/>
              <a:t>VsCode</a:t>
            </a:r>
            <a:endParaRPr lang="en-US" sz="2000" dirty="0"/>
          </a:p>
          <a:p>
            <a:pPr marL="0" indent="0">
              <a:buNone/>
            </a:pPr>
            <a:endParaRPr lang="en-US" sz="4000" b="1" dirty="0"/>
          </a:p>
          <a:p>
            <a:pPr marL="0" indent="0" algn="just">
              <a:spcBef>
                <a:spcPct val="0"/>
              </a:spcBef>
              <a:buNone/>
            </a:pPr>
            <a:r>
              <a:rPr lang="en-US" sz="4400" b="1" dirty="0">
                <a:solidFill>
                  <a:schemeClr val="tx2"/>
                </a:solidFill>
                <a:ea typeface="+mj-ea"/>
              </a:rPr>
              <a:t>Hardware Requirements</a:t>
            </a:r>
          </a:p>
          <a:p>
            <a:pPr marL="0" indent="0">
              <a:buNone/>
            </a:pPr>
            <a:endParaRPr lang="en-IN" sz="4000" u="sng" dirty="0"/>
          </a:p>
          <a:p>
            <a:pPr marL="0" indent="0">
              <a:buNone/>
            </a:pPr>
            <a:endParaRPr lang="en-IN" sz="40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FF578-8B21-4B1C-9B8D-121696960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C17328-A253-4C5B-B2C9-4DA48294863A}" type="datetime1">
              <a:rPr lang="en-US" smtClean="0"/>
              <a:pPr>
                <a:defRPr/>
              </a:pPr>
              <a:t>5/4/2024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E1F02-A9AF-4759-890C-D47EEB77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8B1524-9549-4C6F-982A-A4BBA9A888C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1EE6CF-C298-4C01-89C1-F90E7F041119}"/>
              </a:ext>
            </a:extLst>
          </p:cNvPr>
          <p:cNvSpPr txBox="1"/>
          <p:nvPr/>
        </p:nvSpPr>
        <p:spPr>
          <a:xfrm>
            <a:off x="818111" y="4981370"/>
            <a:ext cx="67132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 algn="just">
              <a:spcBef>
                <a:spcPts val="0"/>
              </a:spcBef>
              <a:buSzPts val="1800"/>
              <a:buFont typeface="Wingdings" panose="05000000000000000000" pitchFamily="2" charset="2"/>
              <a:buChar char="ü"/>
            </a:pPr>
            <a:r>
              <a:rPr lang="en-US" sz="1800" b="1" dirty="0">
                <a:latin typeface="+mj-lt"/>
              </a:rPr>
              <a:t>Processor:</a:t>
            </a:r>
            <a:r>
              <a:rPr lang="en-US" sz="1800" dirty="0">
                <a:latin typeface="+mj-lt"/>
              </a:rPr>
              <a:t> Intel(R) Core(TM) i5-9500 CPU @ 3.00GHz 3.00 GHz</a:t>
            </a:r>
          </a:p>
          <a:p>
            <a:pPr indent="-342900" algn="just">
              <a:spcBef>
                <a:spcPts val="0"/>
              </a:spcBef>
              <a:buSzPts val="1800"/>
              <a:buFont typeface="Wingdings" panose="05000000000000000000" pitchFamily="2" charset="2"/>
              <a:buChar char="ü"/>
            </a:pPr>
            <a:r>
              <a:rPr lang="en-US" sz="1800" b="1" dirty="0">
                <a:latin typeface="+mj-lt"/>
              </a:rPr>
              <a:t>RAM: </a:t>
            </a:r>
            <a:r>
              <a:rPr lang="en-US" sz="1800" dirty="0">
                <a:latin typeface="+mj-lt"/>
              </a:rPr>
              <a:t>8GB (Preferable)</a:t>
            </a:r>
          </a:p>
          <a:p>
            <a:pPr indent="-342900" algn="just">
              <a:spcBef>
                <a:spcPts val="0"/>
              </a:spcBef>
              <a:buSzPts val="1800"/>
              <a:buFont typeface="Wingdings" panose="05000000000000000000" pitchFamily="2" charset="2"/>
              <a:buChar char="ü"/>
            </a:pPr>
            <a:r>
              <a:rPr lang="en-US" sz="1800" b="1" dirty="0">
                <a:latin typeface="+mj-lt"/>
              </a:rPr>
              <a:t>Hard Disk: </a:t>
            </a:r>
            <a:r>
              <a:rPr lang="en-US" sz="1800" dirty="0">
                <a:latin typeface="+mj-lt"/>
              </a:rPr>
              <a:t>256 GB</a:t>
            </a:r>
          </a:p>
        </p:txBody>
      </p:sp>
    </p:spTree>
    <p:extLst>
      <p:ext uri="{BB962C8B-B14F-4D97-AF65-F5344CB8AC3E}">
        <p14:creationId xmlns:p14="http://schemas.microsoft.com/office/powerpoint/2010/main" val="3269796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610F0-000F-4763-A545-BC3BC8EF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Assumptions And Dependencies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A101-6DE2-4A45-B721-BE6D7F647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247"/>
            <a:ext cx="10515600" cy="4715716"/>
          </a:xfrm>
        </p:spPr>
        <p:txBody>
          <a:bodyPr/>
          <a:lstStyle/>
          <a:p>
            <a:pPr marL="4572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ü"/>
            </a:pPr>
            <a:r>
              <a:rPr lang="en-US" sz="2000" dirty="0"/>
              <a:t>Each User Must Have Valid User ID and Password</a:t>
            </a:r>
          </a:p>
          <a:p>
            <a:pPr marL="4572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ü"/>
            </a:pPr>
            <a:r>
              <a:rPr lang="en-US" sz="2000" dirty="0"/>
              <a:t>Server must be running for the system to function.</a:t>
            </a:r>
          </a:p>
          <a:p>
            <a:pPr marL="4572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ü"/>
            </a:pPr>
            <a:r>
              <a:rPr lang="en-US" sz="2000" dirty="0"/>
              <a:t>Users must log in to the system to book any car.</a:t>
            </a:r>
          </a:p>
          <a:p>
            <a:pPr marL="4572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ü"/>
            </a:pPr>
            <a:r>
              <a:rPr lang="en-US" sz="2000" dirty="0"/>
              <a:t>Only the administrator can update , delete the records.</a:t>
            </a:r>
          </a:p>
          <a:p>
            <a:pPr marL="0" indent="0">
              <a:buNone/>
            </a:pPr>
            <a:endParaRPr lang="en-IN" sz="40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FF578-8B21-4B1C-9B8D-121696960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C17328-A253-4C5B-B2C9-4DA48294863A}" type="datetime1">
              <a:rPr lang="en-US" smtClean="0"/>
              <a:pPr>
                <a:defRPr/>
              </a:pPr>
              <a:t>5/4/2024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E1F02-A9AF-4759-890C-D47EEB77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8B1524-9549-4C6F-982A-A4BBA9A888C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84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610F0-000F-4763-A545-BC3BC8EFC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53" y="-163793"/>
            <a:ext cx="10515600" cy="1325563"/>
          </a:xfrm>
        </p:spPr>
        <p:txBody>
          <a:bodyPr/>
          <a:lstStyle/>
          <a:p>
            <a:r>
              <a:rPr lang="en-US" sz="3600" b="1" dirty="0"/>
              <a:t>ER Diagram</a:t>
            </a:r>
            <a:endParaRPr lang="en-IN" sz="36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4D3262-206A-4501-93CC-994BFFA99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3550" y="895724"/>
            <a:ext cx="4764899" cy="47164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rnd">
            <a:solidFill>
              <a:schemeClr val="tx1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FF578-8B21-4B1C-9B8D-121696960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C17328-A253-4C5B-B2C9-4DA48294863A}" type="datetime1">
              <a:rPr lang="en-US" smtClean="0"/>
              <a:pPr>
                <a:defRPr/>
              </a:pPr>
              <a:t>5/4/2024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E1F02-A9AF-4759-890C-D47EEB77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8B1524-9549-4C6F-982A-A4BBA9A888C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9F5C6-A25A-4EFD-85AE-D04BEB83A497}"/>
              </a:ext>
            </a:extLst>
          </p:cNvPr>
          <p:cNvSpPr txBox="1"/>
          <p:nvPr/>
        </p:nvSpPr>
        <p:spPr>
          <a:xfrm>
            <a:off x="5221941" y="5612187"/>
            <a:ext cx="6100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400" b="1" dirty="0">
                <a:solidFill>
                  <a:srgbClr val="1D1C22"/>
                </a:solidFill>
                <a:latin typeface="+mj-lt"/>
              </a:rPr>
              <a:t>ER</a:t>
            </a:r>
            <a:r>
              <a:rPr lang="en-IN" sz="1400" b="1" i="0" dirty="0">
                <a:solidFill>
                  <a:srgbClr val="1D1C22"/>
                </a:solidFill>
                <a:effectLst/>
                <a:latin typeface="+mj-lt"/>
              </a:rPr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3511280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610F0-000F-4763-A545-BC3BC8EFC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53" y="-163793"/>
            <a:ext cx="10515600" cy="1325563"/>
          </a:xfrm>
        </p:spPr>
        <p:txBody>
          <a:bodyPr/>
          <a:lstStyle/>
          <a:p>
            <a:r>
              <a:rPr lang="en-US" sz="3600" b="1" dirty="0"/>
              <a:t>Activity Diagram</a:t>
            </a:r>
            <a:endParaRPr lang="en-IN" sz="36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4D3262-206A-4501-93CC-994BFFA99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" r="3200" b="1486"/>
          <a:stretch/>
        </p:blipFill>
        <p:spPr>
          <a:xfrm>
            <a:off x="2985247" y="779929"/>
            <a:ext cx="6100483" cy="5271306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rnd">
            <a:solidFill>
              <a:schemeClr val="tx1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FF578-8B21-4B1C-9B8D-121696960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C17328-A253-4C5B-B2C9-4DA48294863A}" type="datetime1">
              <a:rPr lang="en-US" smtClean="0"/>
              <a:pPr>
                <a:defRPr/>
              </a:pPr>
              <a:t>5/4/2024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E1F02-A9AF-4759-890C-D47EEB77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8B1524-9549-4C6F-982A-A4BBA9A888C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9F5C6-A25A-4EFD-85AE-D04BEB83A497}"/>
              </a:ext>
            </a:extLst>
          </p:cNvPr>
          <p:cNvSpPr txBox="1"/>
          <p:nvPr/>
        </p:nvSpPr>
        <p:spPr>
          <a:xfrm>
            <a:off x="5303363" y="6051235"/>
            <a:ext cx="6100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400" b="1" i="0" dirty="0">
                <a:solidFill>
                  <a:srgbClr val="1D1C22"/>
                </a:solidFill>
                <a:effectLst/>
                <a:latin typeface="+mj-lt"/>
              </a:rPr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3321028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610F0-000F-4763-A545-BC3BC8EFC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53" y="-163793"/>
            <a:ext cx="10515600" cy="1325563"/>
          </a:xfrm>
        </p:spPr>
        <p:txBody>
          <a:bodyPr/>
          <a:lstStyle/>
          <a:p>
            <a:r>
              <a:rPr lang="en-US" sz="3600" b="1" dirty="0"/>
              <a:t>Use Case Diagram </a:t>
            </a:r>
            <a:endParaRPr lang="en-IN" sz="36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4D3262-206A-4501-93CC-994BFFA99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8000" y="498988"/>
            <a:ext cx="3276000" cy="5552247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rnd">
            <a:solidFill>
              <a:schemeClr val="tx1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FF578-8B21-4B1C-9B8D-121696960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C17328-A253-4C5B-B2C9-4DA48294863A}" type="datetime1">
              <a:rPr lang="en-US" smtClean="0"/>
              <a:pPr>
                <a:defRPr/>
              </a:pPr>
              <a:t>5/4/2024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E1F02-A9AF-4759-890C-D47EEB77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8B1524-9549-4C6F-982A-A4BBA9A888C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9F5C6-A25A-4EFD-85AE-D04BEB83A497}"/>
              </a:ext>
            </a:extLst>
          </p:cNvPr>
          <p:cNvSpPr txBox="1"/>
          <p:nvPr/>
        </p:nvSpPr>
        <p:spPr>
          <a:xfrm>
            <a:off x="5303363" y="6051235"/>
            <a:ext cx="6100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400" b="1" dirty="0">
                <a:solidFill>
                  <a:srgbClr val="1D1C22"/>
                </a:solidFill>
                <a:latin typeface="+mj-lt"/>
              </a:rPr>
              <a:t>Use Case</a:t>
            </a:r>
            <a:r>
              <a:rPr lang="en-IN" sz="1400" b="1" i="0" dirty="0">
                <a:solidFill>
                  <a:srgbClr val="1D1C22"/>
                </a:solidFill>
                <a:effectLst/>
                <a:latin typeface="+mj-lt"/>
              </a:rPr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2743751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A101-6DE2-4A45-B721-BE6D7F647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247"/>
            <a:ext cx="10515600" cy="4715716"/>
          </a:xfrm>
        </p:spPr>
        <p:txBody>
          <a:bodyPr/>
          <a:lstStyle/>
          <a:p>
            <a:pPr marL="0" indent="0">
              <a:buNone/>
            </a:pPr>
            <a:endParaRPr lang="en-IN" sz="1800" u="sng" dirty="0"/>
          </a:p>
          <a:p>
            <a:pPr marL="0" indent="0">
              <a:buNone/>
            </a:pPr>
            <a:endParaRPr lang="en-IN" sz="40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FF578-8B21-4B1C-9B8D-121696960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C17328-A253-4C5B-B2C9-4DA48294863A}" type="datetime1">
              <a:rPr lang="en-US" smtClean="0"/>
              <a:pPr>
                <a:defRPr/>
              </a:pPr>
              <a:t>5/4/2024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E1F02-A9AF-4759-890C-D47EEB77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8B1524-9549-4C6F-982A-A4BBA9A888C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cxnSp>
        <p:nvCxnSpPr>
          <p:cNvPr id="6" name="Google Shape;114;g22b5880b915_0_15">
            <a:extLst>
              <a:ext uri="{FF2B5EF4-FFF2-40B4-BE49-F238E27FC236}">
                <a16:creationId xmlns:a16="http://schemas.microsoft.com/office/drawing/2014/main" id="{D4E76796-87B7-467B-A5BE-BB2D1ADFDE06}"/>
              </a:ext>
            </a:extLst>
          </p:cNvPr>
          <p:cNvCxnSpPr/>
          <p:nvPr/>
        </p:nvCxnSpPr>
        <p:spPr>
          <a:xfrm>
            <a:off x="2415750" y="4334813"/>
            <a:ext cx="7360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5;g22b5880b915_0_15">
            <a:extLst>
              <a:ext uri="{FF2B5EF4-FFF2-40B4-BE49-F238E27FC236}">
                <a16:creationId xmlns:a16="http://schemas.microsoft.com/office/drawing/2014/main" id="{A2850F31-8C0A-4137-9524-CB4C7278F2EE}"/>
              </a:ext>
            </a:extLst>
          </p:cNvPr>
          <p:cNvCxnSpPr/>
          <p:nvPr/>
        </p:nvCxnSpPr>
        <p:spPr>
          <a:xfrm>
            <a:off x="2471825" y="2523188"/>
            <a:ext cx="7360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1;g22b5880b915_0_15">
            <a:extLst>
              <a:ext uri="{FF2B5EF4-FFF2-40B4-BE49-F238E27FC236}">
                <a16:creationId xmlns:a16="http://schemas.microsoft.com/office/drawing/2014/main" id="{9CD9649A-1998-4984-9D27-748158B1B41E}"/>
              </a:ext>
            </a:extLst>
          </p:cNvPr>
          <p:cNvSpPr txBox="1">
            <a:spLocks/>
          </p:cNvSpPr>
          <p:nvPr/>
        </p:nvSpPr>
        <p:spPr bwMode="auto">
          <a:xfrm>
            <a:off x="2146858" y="2766150"/>
            <a:ext cx="7973700" cy="13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4000" b="1" dirty="0"/>
              <a:t>My Work In This </a:t>
            </a:r>
            <a:br>
              <a:rPr lang="en-US" sz="4000" b="1" dirty="0"/>
            </a:br>
            <a:r>
              <a:rPr lang="en-US" sz="4000" b="1" dirty="0"/>
              <a:t>Internship</a:t>
            </a:r>
          </a:p>
        </p:txBody>
      </p:sp>
    </p:spTree>
    <p:extLst>
      <p:ext uri="{BB962C8B-B14F-4D97-AF65-F5344CB8AC3E}">
        <p14:creationId xmlns:p14="http://schemas.microsoft.com/office/powerpoint/2010/main" val="2692482119"/>
      </p:ext>
    </p:extLst>
  </p:cSld>
  <p:clrMapOvr>
    <a:masterClrMapping/>
  </p:clrMapOvr>
</p:sld>
</file>

<file path=ppt/theme/theme1.xml><?xml version="1.0" encoding="utf-8"?>
<a:theme xmlns:a="http://schemas.openxmlformats.org/drawingml/2006/main" name="SPM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PM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M.pot [Compatibility Mode]" id="{A78B955A-8155-4AFA-9AC7-B4A34E5AC684}" vid="{1EA59779-79AC-488B-90CC-DFE4E8134B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SPM</Template>
  <TotalTime>2750</TotalTime>
  <Words>527</Words>
  <Application>Microsoft Office PowerPoint</Application>
  <PresentationFormat>Widescreen</PresentationFormat>
  <Paragraphs>135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Times New Roman</vt:lpstr>
      <vt:lpstr>Wingdings</vt:lpstr>
      <vt:lpstr>SPM</vt:lpstr>
      <vt:lpstr> Car Rental System </vt:lpstr>
      <vt:lpstr>What is Car Rental System </vt:lpstr>
      <vt:lpstr>Why Car Rental System?</vt:lpstr>
      <vt:lpstr>Software Requirements</vt:lpstr>
      <vt:lpstr>Assumptions And Dependencies</vt:lpstr>
      <vt:lpstr>ER Diagram</vt:lpstr>
      <vt:lpstr>Activity Diagram</vt:lpstr>
      <vt:lpstr>Use Case Diagram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Screenshot of Other Task 1.Task Management App</vt:lpstr>
      <vt:lpstr>Screenshot of Other Task 1.Task Management App</vt:lpstr>
      <vt:lpstr>Screenshot of Other Task 1.Task Management App</vt:lpstr>
      <vt:lpstr>Screenshot of Other Task 2.Library Management System </vt:lpstr>
      <vt:lpstr>Screenshot of Other Task 2.Library Management System</vt:lpstr>
      <vt:lpstr>Screenshot of Other Task 3. Figma UI Design</vt:lpstr>
      <vt:lpstr>Screenshot of Other Task 3. Figma UI Design</vt:lpstr>
      <vt:lpstr>Screenshot of Other Task 4. E-commerce store</vt:lpstr>
      <vt:lpstr>Screenshot of Other Task 4. E-commerce store</vt:lpstr>
      <vt:lpstr>Screenshot of Other Task 4. E-commerce store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KHUSHI PATEL</dc:creator>
  <cp:lastModifiedBy>Dhara Thakkar</cp:lastModifiedBy>
  <cp:revision>56</cp:revision>
  <dcterms:created xsi:type="dcterms:W3CDTF">2022-02-24T04:45:45Z</dcterms:created>
  <dcterms:modified xsi:type="dcterms:W3CDTF">2024-05-05T06:08:28Z</dcterms:modified>
</cp:coreProperties>
</file>